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DAFC-EF43-4CA1-B0C1-C078C20F72C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3CDB0-35F1-4745-A5BA-A1692B21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44c1df28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044c1df28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528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500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098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9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129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25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571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03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276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25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638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882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hyperlink" Target="https://forms.gle/6d926aTxL42SWug68" TargetMode="External"/><Relationship Id="rId17" Type="http://schemas.openxmlformats.org/officeDocument/2006/relationships/hyperlink" Target="https://mysteryscience.com/mini-lessons/spring-flowers#slide-id-8722" TargetMode="External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hyperlink" Target="http://www.bbc.co.uk/history/ancient/egyptians/launch_gms_pyramid_builder.s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www.getepic.com/sign-in" TargetMode="Externa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l="11681" t="31907" r="11211"/>
          <a:stretch/>
        </p:blipFill>
        <p:spPr>
          <a:xfrm>
            <a:off x="276967" y="1748300"/>
            <a:ext cx="4643467" cy="31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7898" y="1"/>
            <a:ext cx="4068700" cy="36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 l="49052"/>
          <a:stretch/>
        </p:blipFill>
        <p:spPr>
          <a:xfrm>
            <a:off x="2516499" y="547768"/>
            <a:ext cx="1467132" cy="143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533" y="1101367"/>
            <a:ext cx="1747067" cy="174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8">
            <a:alphaModFix/>
          </a:blip>
          <a:srcRect t="-1791"/>
          <a:stretch/>
        </p:blipFill>
        <p:spPr>
          <a:xfrm>
            <a:off x="698567" y="1181433"/>
            <a:ext cx="2975300" cy="327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0434" y="2848434"/>
            <a:ext cx="800700" cy="8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6934" y="0"/>
            <a:ext cx="3247961" cy="24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38700" y="145868"/>
            <a:ext cx="587101" cy="55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13497" y="2022115"/>
            <a:ext cx="800700" cy="61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337134" y="1336001"/>
            <a:ext cx="677833" cy="67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275051" y="776100"/>
            <a:ext cx="587133" cy="55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354500" y="2765730"/>
            <a:ext cx="428235" cy="55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437233" y="2765742"/>
            <a:ext cx="677848" cy="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65200" y="4455867"/>
            <a:ext cx="2260800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20667" y="4272301"/>
            <a:ext cx="2011031" cy="150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550600" y="5132103"/>
            <a:ext cx="2464368" cy="184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279329" y="3325629"/>
            <a:ext cx="3716289" cy="81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292967" y="2022110"/>
            <a:ext cx="2997349" cy="225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104001" y="3881430"/>
            <a:ext cx="3591135" cy="169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99136" y="1471787"/>
            <a:ext cx="721433" cy="6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5556082" y="-1"/>
            <a:ext cx="2895600" cy="189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333" kern="0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Welcome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333" kern="0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7</a:t>
            </a:r>
            <a:r>
              <a:rPr lang="en-US" sz="3333" kern="0" baseline="30000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</a:t>
            </a:r>
            <a:r>
              <a:rPr lang="en-US" sz="3333" kern="0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Grade Social Studies </a:t>
            </a:r>
            <a:endParaRPr sz="3333" kern="0" dirty="0">
              <a:solidFill>
                <a:srgbClr val="00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87A66-03F0-4FD3-8515-BC21A1EAADC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" y="2127234"/>
            <a:ext cx="5511313" cy="45055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Permanent Marker</vt:lpstr>
      <vt:lpstr>1_Simple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Cardenas, Richard</dc:creator>
  <cp:lastModifiedBy>Cardenas, Richard</cp:lastModifiedBy>
  <cp:revision>2</cp:revision>
  <dcterms:created xsi:type="dcterms:W3CDTF">2020-11-10T19:36:50Z</dcterms:created>
  <dcterms:modified xsi:type="dcterms:W3CDTF">2020-11-10T20:01:18Z</dcterms:modified>
</cp:coreProperties>
</file>